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45C34"/>
    <a:srgbClr val="FF00FF"/>
    <a:srgbClr val="6600CC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9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886-F5A4-4E4D-8561-B92E318394C7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6A16886-F5A4-4E4D-8561-B92E318394C7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A16886-F5A4-4E4D-8561-B92E318394C7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3140F8-C994-42DE-AA03-AD2998EFA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wallpapersafari.com/39/63/rcj8H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714356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«Мотивация, как форма работы с детьми при организации образовательной деятельности»</a:t>
            </a:r>
            <a:endParaRPr lang="ru-RU" sz="36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0.liveinternet.ru/images/attach/b/4/103/214/103214680_large__46972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071802" y="1142984"/>
            <a:ext cx="50720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родуктом успеха является высокая мотивация, а низкая мотивация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продукт неудачи. Успех создаёт мотивацию, а неуспех уничтожает её. Любовь и уважение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вот что приводит к успеху. Неудача ведёт к разочарованию, разочарование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недостатку мотивации, а недостаток мотивации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отказу ещё раз сделать попытку. Успех ведёт к победе, победа к мотивации, а она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желанию побеждать и к новым успехам. Любовь и похвала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вот то, чего желает каждый ребёнок больше всего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Гленн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Доман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4.infourok.ru/uploads/ex/1182/00047e51-692a644e/hello_html_m615fa12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643042" y="3143248"/>
            <a:ext cx="68580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Мотивация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совокупность внутренних и внешних движущих сил, которые побуждают человека к деятельности, придают этой деятельности направленность, ориентированную на достижение цели.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563320" cy="77041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285860"/>
            <a:ext cx="792961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мотивации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вызвать у детей интерес к занятию, занимательному делу, или какой либо деятельности, создать условия увлеченности, умственного напряжения, направить усилия детей на осознанное освоение и приобретение знаний и умений.</a:t>
            </a: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Мотивация позволяет решить сразу несколько задач:</a:t>
            </a:r>
            <a:endParaRPr lang="ru-RU" sz="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и обогатить диапазон игровых умений и навыков.</a:t>
            </a:r>
            <a:endParaRPr lang="ru-RU" sz="1600" b="1" i="1" dirty="0" smtClean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Повысить познавательную активность и работоспособность детей.</a:t>
            </a:r>
            <a:endParaRPr lang="ru-RU" sz="1600" b="1" i="1" dirty="0" smtClean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Активизировать процессы восприятия, внимания, памяти, мышления.</a:t>
            </a:r>
            <a:endParaRPr lang="ru-RU" sz="1600" b="1" i="1" dirty="0" smtClean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Плавно регулировать поведенческие трудности детей, постепенно приучая их подчиняться правилам игры.</a:t>
            </a:r>
            <a:endParaRPr lang="ru-RU" sz="800" b="1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doshkolnoe-obrazovanie/Trudovoe-vospitanie-detej/0001-002-Rasshirenie-nravstvennykh-predstavlenij-cherez-oznakomlenie-s-tru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563320" cy="77041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357166"/>
            <a:ext cx="7358098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Выделим восемь типов мотивации:</a:t>
            </a:r>
            <a:endParaRPr lang="ru-RU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мотивация – «Помоги игрушке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ребёнок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достигает цели обучения, решая проблемы игрушек. Игрушки использую яркие, эстетичные, желательно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новые</a:t>
            </a:r>
            <a:r>
              <a:rPr lang="ru-RU" dirty="0" smtClean="0"/>
              <a:t>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Помощь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взрослому – «Помоги мне».</a:t>
            </a:r>
            <a:r>
              <a:rPr lang="ru-RU" sz="1600" dirty="0" smtClean="0"/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Здесь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мотивом для детей является общение со взрослым, возможность получить одобрение, а также интерес к совместным делам, которые можно выполнять вместе.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«Научи меня»</a:t>
            </a:r>
            <a:r>
              <a:rPr lang="ru-RU" dirty="0" smtClean="0"/>
              <a:t> </a:t>
            </a:r>
            <a:endParaRPr lang="ru-RU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желании ребёнка чувствовать себя знающим и умеющим</a:t>
            </a:r>
            <a:r>
              <a:rPr lang="ru-RU" dirty="0" smtClean="0"/>
              <a:t>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«Создание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предметов своими руками для себя»</a:t>
            </a:r>
            <a:r>
              <a:rPr lang="ru-RU" dirty="0" smtClean="0"/>
              <a:t> </a:t>
            </a:r>
            <a:endParaRPr lang="ru-RU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внутренней заинтересованности ребёнка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«Художественное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слово»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стихов, песенок, потешек, загадок и т. д.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«Словесный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 </a:t>
            </a:r>
            <a:r>
              <a:rPr lang="ru-RU" dirty="0" smtClean="0"/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осуществляется только по словесному указанию. Это проблемные ситуации, прием соревнования, просьба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«Предметно-действенный».</a:t>
            </a:r>
            <a:r>
              <a:rPr lang="ru-RU" dirty="0" smtClean="0"/>
              <a:t> </a:t>
            </a:r>
            <a:endParaRPr lang="ru-RU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письма, волшебная корзина, коробочки, волшебная шкатулка, чудесный мешочек, плакаты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«Использование ИКТ».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компьютера позволяет активизировать непроизвольное внимание, повысить интерес к обучению, расширить возможности работы с наглядным материалом, что способствует достижению поставленных целей.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://laoblogger.com/images/blue-sky-background-clipar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23"/>
          </a:xfrm>
          <a:prstGeom prst="rect">
            <a:avLst/>
          </a:prstGeom>
          <a:noFill/>
        </p:spPr>
      </p:pic>
      <p:pic>
        <p:nvPicPr>
          <p:cNvPr id="34821" name="Picture 5" descr="https://ds05.infourok.ru/uploads/ex/0189/0000ebe8-a447b12a/img6.jpg"/>
          <p:cNvPicPr>
            <a:picLocks noChangeAspect="1" noChangeArrowheads="1"/>
          </p:cNvPicPr>
          <p:nvPr/>
        </p:nvPicPr>
        <p:blipFill>
          <a:blip r:embed="rId3"/>
          <a:srcRect l="24177" t="6044" r="30490" b="5305"/>
          <a:stretch>
            <a:fillRect/>
          </a:stretch>
        </p:blipFill>
        <p:spPr bwMode="auto">
          <a:xfrm>
            <a:off x="6786578" y="3286124"/>
            <a:ext cx="2143140" cy="3143272"/>
          </a:xfrm>
          <a:prstGeom prst="rect">
            <a:avLst/>
          </a:prstGeom>
          <a:noFill/>
        </p:spPr>
      </p:pic>
      <p:pic>
        <p:nvPicPr>
          <p:cNvPr id="34823" name="Picture 7" descr="http://900igr.net/up/datas/219140/026.jpg"/>
          <p:cNvPicPr>
            <a:picLocks noChangeAspect="1" noChangeArrowheads="1"/>
          </p:cNvPicPr>
          <p:nvPr/>
        </p:nvPicPr>
        <p:blipFill>
          <a:blip r:embed="rId4"/>
          <a:srcRect l="13334" t="20000" r="18332" b="17777"/>
          <a:stretch>
            <a:fillRect/>
          </a:stretch>
        </p:blipFill>
        <p:spPr bwMode="auto">
          <a:xfrm>
            <a:off x="3500430" y="1000108"/>
            <a:ext cx="3500462" cy="2390559"/>
          </a:xfrm>
          <a:prstGeom prst="rect">
            <a:avLst/>
          </a:prstGeom>
          <a:noFill/>
        </p:spPr>
      </p:pic>
      <p:pic>
        <p:nvPicPr>
          <p:cNvPr id="34825" name="Picture 9" descr="https://www.invictory.org/articles/wp-content/uploads/sites/3/2018/01/maxresdefault-1024x5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14752"/>
            <a:ext cx="4467188" cy="2512793"/>
          </a:xfrm>
          <a:prstGeom prst="rect">
            <a:avLst/>
          </a:prstGeom>
          <a:noFill/>
        </p:spPr>
      </p:pic>
      <p:pic>
        <p:nvPicPr>
          <p:cNvPr id="34827" name="Picture 11" descr="https://fs3.ppt4web.ru/images/132018/173366/310/img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57166"/>
            <a:ext cx="295275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birmaga.ru/dostc/%D0%9F%D1%80%D0%BE%D0%B3%D1%80%D0%B0%D0%BC%D0%BC%D0%B0+%C2%AB%D0%97%D0%B4%D0%BE%D1%80%D0%BE%D0%B2%D1%8B%D0%B9+%D0%BC%D0%B0%D0%BB%D1%8B%D1%88%C2%BBc/47938_html_85e8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571604" y="642918"/>
            <a:ext cx="700086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Не всегда мотивация может быть удачной причиной этому может быть:</a:t>
            </a:r>
            <a:endParaRPr lang="ru-RU" sz="1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резко отрицательная эмоциональная реакция детей на приглашение к занятию; 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- попытки отсрочить время начала занятия;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- отсутствие каких-либо вопросов о предстоящем занятии;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- повышенная отвлекаемость детей в течение всего занятия;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- пассивная или негативная реакция на предлагаемые задания;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нежелание преодолевать встречающиеся трудности, равнодушие к происходящему.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Полагаясь на исследования многих авторов, которые занимались проблемой мотивации дошкольников  выявили шесть механизмов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мотивирования: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ru-RU" sz="1600" dirty="0" smtClean="0"/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Поощрять исследование окружающей среды.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Прививать начальные способности к исследованию, такие как: определение предметов, упорядочение, сортировка, сравнение.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Хвалить ребёнка за совершённые достижения.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Оказывать помощь в развитии и тренировке навыков.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 возможности воздерживаться от наказания и критики за ошибки и плохие результаты.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Стимулировать языковое и символическое общение.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.ytimg.com/vi/qAUBLeBfMIM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857356" y="214290"/>
            <a:ext cx="60722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Каждая деятельность должна содержать то, что вызовет удивление, изумление, восторг, что дети будут помнить долго. Нужно помнить изречение "Познание начинается с удивления". При этом важно учесть возраст детей, приемы, которые подходят для каждого возраста. Данная система построения, проведения НОД помогает вам и детям получать необходимые знания и готовиться к школе с интересом и легкостью, не замечая, что его учат.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g0.liveinternet.ru/images/attach/c/11/115/707/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2214554"/>
            <a:ext cx="7286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719</TotalTime>
  <Words>247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Алексей</cp:lastModifiedBy>
  <cp:revision>85</cp:revision>
  <dcterms:created xsi:type="dcterms:W3CDTF">2016-01-11T16:19:03Z</dcterms:created>
  <dcterms:modified xsi:type="dcterms:W3CDTF">2018-11-14T15:10:55Z</dcterms:modified>
</cp:coreProperties>
</file>